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66" r:id="rId11"/>
    <p:sldId id="267" r:id="rId12"/>
    <p:sldId id="270" r:id="rId13"/>
    <p:sldId id="277" r:id="rId14"/>
    <p:sldId id="278" r:id="rId15"/>
    <p:sldId id="274" r:id="rId16"/>
    <p:sldId id="276" r:id="rId17"/>
    <p:sldId id="268" r:id="rId18"/>
    <p:sldId id="275" r:id="rId19"/>
    <p:sldId id="272" r:id="rId20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7"/>
    <p:restoredTop sz="94746"/>
  </p:normalViewPr>
  <p:slideViewPr>
    <p:cSldViewPr snapToGrid="0">
      <p:cViewPr varScale="1">
        <p:scale>
          <a:sx n="359" d="100"/>
          <a:sy n="359" d="100"/>
        </p:scale>
        <p:origin x="17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2/12/25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2/12/25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61524-EF6F-2B3E-994E-B2F0CBDDE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3D59D672-F57B-E27C-BCE8-DD702F59E0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781"/>
          <a:stretch/>
        </p:blipFill>
        <p:spPr>
          <a:xfrm>
            <a:off x="626772" y="81984"/>
            <a:ext cx="875763" cy="10897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8E1EC0-C9F9-80D7-9F27-05828811E4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1107"/>
          <a:stretch/>
        </p:blipFill>
        <p:spPr>
          <a:xfrm>
            <a:off x="2241591" y="1968104"/>
            <a:ext cx="2318976" cy="4080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A0F34D-8BC3-5F72-0E64-5271C7B1F2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548"/>
          <a:stretch/>
        </p:blipFill>
        <p:spPr>
          <a:xfrm>
            <a:off x="626772" y="1420690"/>
            <a:ext cx="1050635" cy="1089715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E42E42C2-1DFC-B797-60BC-685F41E95671}"/>
              </a:ext>
            </a:extLst>
          </p:cNvPr>
          <p:cNvSpPr/>
          <p:nvPr/>
        </p:nvSpPr>
        <p:spPr>
          <a:xfrm>
            <a:off x="987380" y="1214907"/>
            <a:ext cx="128789" cy="17171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6026AC-16EA-EDC1-566F-CEA10B718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7795" y="193858"/>
            <a:ext cx="2281634" cy="153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92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328B35-A1DC-80CB-9CB5-6EFA40D06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74" y="-2989"/>
            <a:ext cx="3863163" cy="259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50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E85202-51B6-C7E1-86A2-4073D8B6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2" y="0"/>
            <a:ext cx="2592388" cy="25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69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</TotalTime>
  <Words>31</Words>
  <Application>Microsoft Macintosh PowerPoint</Application>
  <PresentationFormat>Custom</PresentationFormat>
  <Paragraphs>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29</cp:revision>
  <dcterms:created xsi:type="dcterms:W3CDTF">2023-03-17T08:27:12Z</dcterms:created>
  <dcterms:modified xsi:type="dcterms:W3CDTF">2025-02-12T18:12:57Z</dcterms:modified>
</cp:coreProperties>
</file>

<file path=docProps/thumbnail.jpeg>
</file>